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7961C-7095-4ABD-A486-AFCC75CAE7C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25E80B4-B9A0-46F5-9C21-DB3F88D2F647}">
      <dgm:prSet/>
      <dgm:spPr/>
      <dgm:t>
        <a:bodyPr/>
        <a:lstStyle/>
        <a:p>
          <a:r>
            <a:rPr lang="en-US"/>
            <a:t>Wie ben ik</a:t>
          </a:r>
        </a:p>
      </dgm:t>
    </dgm:pt>
    <dgm:pt modelId="{FD1DAA80-38AE-4FCF-8FBF-4AB6F55BF73B}" type="parTrans" cxnId="{C4217055-22E3-40B0-988C-07EA1D118CBF}">
      <dgm:prSet/>
      <dgm:spPr/>
      <dgm:t>
        <a:bodyPr/>
        <a:lstStyle/>
        <a:p>
          <a:endParaRPr lang="en-US"/>
        </a:p>
      </dgm:t>
    </dgm:pt>
    <dgm:pt modelId="{CAF55A15-34E4-427C-AE35-788BB723AB42}" type="sibTrans" cxnId="{C4217055-22E3-40B0-988C-07EA1D118CBF}">
      <dgm:prSet/>
      <dgm:spPr/>
      <dgm:t>
        <a:bodyPr/>
        <a:lstStyle/>
        <a:p>
          <a:endParaRPr lang="en-US"/>
        </a:p>
      </dgm:t>
    </dgm:pt>
    <dgm:pt modelId="{F6882CD0-FDA6-4797-B597-4322FD1044C8}">
      <dgm:prSet/>
      <dgm:spPr/>
      <dgm:t>
        <a:bodyPr/>
        <a:lstStyle/>
        <a:p>
          <a:r>
            <a:rPr lang="en-US"/>
            <a:t>Opdracht</a:t>
          </a:r>
        </a:p>
      </dgm:t>
    </dgm:pt>
    <dgm:pt modelId="{D8DE940F-24EB-4994-869E-6B1677578AA3}" type="parTrans" cxnId="{E16BD354-6819-450A-B96E-14557F38AD25}">
      <dgm:prSet/>
      <dgm:spPr/>
      <dgm:t>
        <a:bodyPr/>
        <a:lstStyle/>
        <a:p>
          <a:endParaRPr lang="en-US"/>
        </a:p>
      </dgm:t>
    </dgm:pt>
    <dgm:pt modelId="{0095613C-138A-4815-A372-E4DE3A716562}" type="sibTrans" cxnId="{E16BD354-6819-450A-B96E-14557F38AD25}">
      <dgm:prSet/>
      <dgm:spPr/>
      <dgm:t>
        <a:bodyPr/>
        <a:lstStyle/>
        <a:p>
          <a:endParaRPr lang="en-US"/>
        </a:p>
      </dgm:t>
    </dgm:pt>
    <dgm:pt modelId="{7E730E45-30EF-4344-AC6D-6BA201246BE2}">
      <dgm:prSet/>
      <dgm:spPr/>
      <dgm:t>
        <a:bodyPr/>
        <a:lstStyle/>
        <a:p>
          <a:r>
            <a:rPr lang="en-US"/>
            <a:t>Eindproduct (video)</a:t>
          </a:r>
        </a:p>
      </dgm:t>
    </dgm:pt>
    <dgm:pt modelId="{0E3B5745-2347-4C14-B721-D5A2EFDF72C2}" type="parTrans" cxnId="{2512550B-4705-4582-8520-BACAFD49D00D}">
      <dgm:prSet/>
      <dgm:spPr/>
      <dgm:t>
        <a:bodyPr/>
        <a:lstStyle/>
        <a:p>
          <a:endParaRPr lang="en-US"/>
        </a:p>
      </dgm:t>
    </dgm:pt>
    <dgm:pt modelId="{D2D45EF2-45F3-43E1-827C-24D7AA83E93D}" type="sibTrans" cxnId="{2512550B-4705-4582-8520-BACAFD49D00D}">
      <dgm:prSet/>
      <dgm:spPr/>
      <dgm:t>
        <a:bodyPr/>
        <a:lstStyle/>
        <a:p>
          <a:endParaRPr lang="en-US"/>
        </a:p>
      </dgm:t>
    </dgm:pt>
    <dgm:pt modelId="{63A63D3E-5BE7-41B4-82B9-48B542ACE559}">
      <dgm:prSet/>
      <dgm:spPr/>
      <dgm:t>
        <a:bodyPr/>
        <a:lstStyle/>
        <a:p>
          <a:r>
            <a:rPr lang="en-US"/>
            <a:t>Proces</a:t>
          </a:r>
        </a:p>
      </dgm:t>
    </dgm:pt>
    <dgm:pt modelId="{77354908-CEB5-47C1-BD04-58F78D5B6DC3}" type="parTrans" cxnId="{3BFB539B-9402-455E-A368-7C8F504D07D8}">
      <dgm:prSet/>
      <dgm:spPr/>
      <dgm:t>
        <a:bodyPr/>
        <a:lstStyle/>
        <a:p>
          <a:endParaRPr lang="en-US"/>
        </a:p>
      </dgm:t>
    </dgm:pt>
    <dgm:pt modelId="{59984FA5-E47F-4DDB-A99B-9C2CCC26BD32}" type="sibTrans" cxnId="{3BFB539B-9402-455E-A368-7C8F504D07D8}">
      <dgm:prSet/>
      <dgm:spPr/>
      <dgm:t>
        <a:bodyPr/>
        <a:lstStyle/>
        <a:p>
          <a:endParaRPr lang="en-US"/>
        </a:p>
      </dgm:t>
    </dgm:pt>
    <dgm:pt modelId="{E7FB0F8F-3136-4948-BD2E-A5A33C3BC3C1}">
      <dgm:prSet/>
      <dgm:spPr/>
      <dgm:t>
        <a:bodyPr/>
        <a:lstStyle/>
        <a:p>
          <a:r>
            <a:rPr lang="en-US"/>
            <a:t>Feedback?</a:t>
          </a:r>
        </a:p>
      </dgm:t>
    </dgm:pt>
    <dgm:pt modelId="{80D641C6-0FBF-4A95-8C92-B18FD1796708}" type="parTrans" cxnId="{A45D1FE3-2F87-4ABA-AEAD-4648B79E89E9}">
      <dgm:prSet/>
      <dgm:spPr/>
      <dgm:t>
        <a:bodyPr/>
        <a:lstStyle/>
        <a:p>
          <a:endParaRPr lang="en-US"/>
        </a:p>
      </dgm:t>
    </dgm:pt>
    <dgm:pt modelId="{F9B5AD14-7277-4DD4-A155-EAAC812D8692}" type="sibTrans" cxnId="{A45D1FE3-2F87-4ABA-AEAD-4648B79E89E9}">
      <dgm:prSet/>
      <dgm:spPr/>
      <dgm:t>
        <a:bodyPr/>
        <a:lstStyle/>
        <a:p>
          <a:endParaRPr lang="en-US"/>
        </a:p>
      </dgm:t>
    </dgm:pt>
    <dgm:pt modelId="{BCEB46AD-2A04-45A5-ACB7-2FDC0C03B5FD}">
      <dgm:prSet/>
      <dgm:spPr/>
      <dgm:t>
        <a:bodyPr/>
        <a:lstStyle/>
        <a:p>
          <a:r>
            <a:rPr lang="en-US"/>
            <a:t>Link github</a:t>
          </a:r>
        </a:p>
      </dgm:t>
    </dgm:pt>
    <dgm:pt modelId="{E9F7521C-F0B2-4D0B-8454-F5CF5CC1E006}" type="parTrans" cxnId="{BBD1B6D8-EA32-4A7D-BC79-A5C87046E957}">
      <dgm:prSet/>
      <dgm:spPr/>
      <dgm:t>
        <a:bodyPr/>
        <a:lstStyle/>
        <a:p>
          <a:endParaRPr lang="en-US"/>
        </a:p>
      </dgm:t>
    </dgm:pt>
    <dgm:pt modelId="{A1C32280-37CC-4716-BE41-0109833D84FB}" type="sibTrans" cxnId="{BBD1B6D8-EA32-4A7D-BC79-A5C87046E957}">
      <dgm:prSet/>
      <dgm:spPr/>
      <dgm:t>
        <a:bodyPr/>
        <a:lstStyle/>
        <a:p>
          <a:endParaRPr lang="en-US"/>
        </a:p>
      </dgm:t>
    </dgm:pt>
    <dgm:pt modelId="{2768D60A-97B2-444F-BC34-62FB09B4A8AC}" type="pres">
      <dgm:prSet presAssocID="{2B97961C-7095-4ABD-A486-AFCC75CAE7C6}" presName="Name0" presStyleCnt="0">
        <dgm:presLayoutVars>
          <dgm:dir/>
          <dgm:animLvl val="lvl"/>
          <dgm:resizeHandles val="exact"/>
        </dgm:presLayoutVars>
      </dgm:prSet>
      <dgm:spPr/>
    </dgm:pt>
    <dgm:pt modelId="{6E0FC304-44DD-4FD3-A8EB-28236C23DCF2}" type="pres">
      <dgm:prSet presAssocID="{625E80B4-B9A0-46F5-9C21-DB3F88D2F647}" presName="linNode" presStyleCnt="0"/>
      <dgm:spPr/>
    </dgm:pt>
    <dgm:pt modelId="{980F6C07-6C38-4014-A37C-84FE9A8C630D}" type="pres">
      <dgm:prSet presAssocID="{625E80B4-B9A0-46F5-9C21-DB3F88D2F6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4BA688F-338F-477C-A99E-96908CB1CC42}" type="pres">
      <dgm:prSet presAssocID="{CAF55A15-34E4-427C-AE35-788BB723AB42}" presName="sp" presStyleCnt="0"/>
      <dgm:spPr/>
    </dgm:pt>
    <dgm:pt modelId="{1BC8D591-0604-4F36-AD3C-2EB78BB41E1A}" type="pres">
      <dgm:prSet presAssocID="{F6882CD0-FDA6-4797-B597-4322FD1044C8}" presName="linNode" presStyleCnt="0"/>
      <dgm:spPr/>
    </dgm:pt>
    <dgm:pt modelId="{D0DB3BD4-AFBC-4F07-AC7D-F31E336B4205}" type="pres">
      <dgm:prSet presAssocID="{F6882CD0-FDA6-4797-B597-4322FD1044C8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CEC2EC2-BAB8-49D1-A4F9-27D7C827E6A5}" type="pres">
      <dgm:prSet presAssocID="{0095613C-138A-4815-A372-E4DE3A716562}" presName="sp" presStyleCnt="0"/>
      <dgm:spPr/>
    </dgm:pt>
    <dgm:pt modelId="{AE405839-2A2E-47F2-A1DD-DA8B1C7F17A3}" type="pres">
      <dgm:prSet presAssocID="{7E730E45-30EF-4344-AC6D-6BA201246BE2}" presName="linNode" presStyleCnt="0"/>
      <dgm:spPr/>
    </dgm:pt>
    <dgm:pt modelId="{54B96A25-8F30-49C0-9D64-220EB04F8EEE}" type="pres">
      <dgm:prSet presAssocID="{7E730E45-30EF-4344-AC6D-6BA201246BE2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CC8D5B81-C32E-4F37-BACB-A554266030F8}" type="pres">
      <dgm:prSet presAssocID="{D2D45EF2-45F3-43E1-827C-24D7AA83E93D}" presName="sp" presStyleCnt="0"/>
      <dgm:spPr/>
    </dgm:pt>
    <dgm:pt modelId="{30B8E8CB-9E95-47BD-9970-5CBF236891D2}" type="pres">
      <dgm:prSet presAssocID="{63A63D3E-5BE7-41B4-82B9-48B542ACE559}" presName="linNode" presStyleCnt="0"/>
      <dgm:spPr/>
    </dgm:pt>
    <dgm:pt modelId="{69265C10-7544-4B4A-A9D5-CAFB22F92278}" type="pres">
      <dgm:prSet presAssocID="{63A63D3E-5BE7-41B4-82B9-48B542ACE55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E2C2C08-0C7E-4BC2-8406-3566452433B3}" type="pres">
      <dgm:prSet presAssocID="{59984FA5-E47F-4DDB-A99B-9C2CCC26BD32}" presName="sp" presStyleCnt="0"/>
      <dgm:spPr/>
    </dgm:pt>
    <dgm:pt modelId="{24EB190E-3999-41E1-A0C8-40159A79EA8C}" type="pres">
      <dgm:prSet presAssocID="{E7FB0F8F-3136-4948-BD2E-A5A33C3BC3C1}" presName="linNode" presStyleCnt="0"/>
      <dgm:spPr/>
    </dgm:pt>
    <dgm:pt modelId="{9FCE76F8-B0F8-4BF9-89ED-5CB6CB371D78}" type="pres">
      <dgm:prSet presAssocID="{E7FB0F8F-3136-4948-BD2E-A5A33C3BC3C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B299DE7A-FC9A-4BF7-B231-8B6B21001B1B}" type="pres">
      <dgm:prSet presAssocID="{F9B5AD14-7277-4DD4-A155-EAAC812D8692}" presName="sp" presStyleCnt="0"/>
      <dgm:spPr/>
    </dgm:pt>
    <dgm:pt modelId="{1D6D72B4-2DDB-4673-B772-C8BAF44474CB}" type="pres">
      <dgm:prSet presAssocID="{BCEB46AD-2A04-45A5-ACB7-2FDC0C03B5FD}" presName="linNode" presStyleCnt="0"/>
      <dgm:spPr/>
    </dgm:pt>
    <dgm:pt modelId="{16E6E421-96CD-47D7-9395-EBBF58A01B36}" type="pres">
      <dgm:prSet presAssocID="{BCEB46AD-2A04-45A5-ACB7-2FDC0C03B5F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54DC0A04-F758-4539-B0AB-C89024ECC8FE}" type="presOf" srcId="{E7FB0F8F-3136-4948-BD2E-A5A33C3BC3C1}" destId="{9FCE76F8-B0F8-4BF9-89ED-5CB6CB371D78}" srcOrd="0" destOrd="0" presId="urn:microsoft.com/office/officeart/2005/8/layout/vList5"/>
    <dgm:cxn modelId="{CDE2C30A-2070-4F43-9E25-39A70F091F6E}" type="presOf" srcId="{63A63D3E-5BE7-41B4-82B9-48B542ACE559}" destId="{69265C10-7544-4B4A-A9D5-CAFB22F92278}" srcOrd="0" destOrd="0" presId="urn:microsoft.com/office/officeart/2005/8/layout/vList5"/>
    <dgm:cxn modelId="{2512550B-4705-4582-8520-BACAFD49D00D}" srcId="{2B97961C-7095-4ABD-A486-AFCC75CAE7C6}" destId="{7E730E45-30EF-4344-AC6D-6BA201246BE2}" srcOrd="2" destOrd="0" parTransId="{0E3B5745-2347-4C14-B721-D5A2EFDF72C2}" sibTransId="{D2D45EF2-45F3-43E1-827C-24D7AA83E93D}"/>
    <dgm:cxn modelId="{8FBB992E-CFBD-4718-8026-AD14D03F5D34}" type="presOf" srcId="{BCEB46AD-2A04-45A5-ACB7-2FDC0C03B5FD}" destId="{16E6E421-96CD-47D7-9395-EBBF58A01B36}" srcOrd="0" destOrd="0" presId="urn:microsoft.com/office/officeart/2005/8/layout/vList5"/>
    <dgm:cxn modelId="{E16BD354-6819-450A-B96E-14557F38AD25}" srcId="{2B97961C-7095-4ABD-A486-AFCC75CAE7C6}" destId="{F6882CD0-FDA6-4797-B597-4322FD1044C8}" srcOrd="1" destOrd="0" parTransId="{D8DE940F-24EB-4994-869E-6B1677578AA3}" sibTransId="{0095613C-138A-4815-A372-E4DE3A716562}"/>
    <dgm:cxn modelId="{C4217055-22E3-40B0-988C-07EA1D118CBF}" srcId="{2B97961C-7095-4ABD-A486-AFCC75CAE7C6}" destId="{625E80B4-B9A0-46F5-9C21-DB3F88D2F647}" srcOrd="0" destOrd="0" parTransId="{FD1DAA80-38AE-4FCF-8FBF-4AB6F55BF73B}" sibTransId="{CAF55A15-34E4-427C-AE35-788BB723AB42}"/>
    <dgm:cxn modelId="{3BFB539B-9402-455E-A368-7C8F504D07D8}" srcId="{2B97961C-7095-4ABD-A486-AFCC75CAE7C6}" destId="{63A63D3E-5BE7-41B4-82B9-48B542ACE559}" srcOrd="3" destOrd="0" parTransId="{77354908-CEB5-47C1-BD04-58F78D5B6DC3}" sibTransId="{59984FA5-E47F-4DDB-A99B-9C2CCC26BD32}"/>
    <dgm:cxn modelId="{AFAD9E9B-0C29-49CF-BA9D-2D5BDD5CA79D}" type="presOf" srcId="{2B97961C-7095-4ABD-A486-AFCC75CAE7C6}" destId="{2768D60A-97B2-444F-BC34-62FB09B4A8AC}" srcOrd="0" destOrd="0" presId="urn:microsoft.com/office/officeart/2005/8/layout/vList5"/>
    <dgm:cxn modelId="{30C5809C-8CF0-4B9F-97A2-C8A4354191B4}" type="presOf" srcId="{625E80B4-B9A0-46F5-9C21-DB3F88D2F647}" destId="{980F6C07-6C38-4014-A37C-84FE9A8C630D}" srcOrd="0" destOrd="0" presId="urn:microsoft.com/office/officeart/2005/8/layout/vList5"/>
    <dgm:cxn modelId="{79D800B1-5D48-4BE2-A20F-A381287A57EC}" type="presOf" srcId="{7E730E45-30EF-4344-AC6D-6BA201246BE2}" destId="{54B96A25-8F30-49C0-9D64-220EB04F8EEE}" srcOrd="0" destOrd="0" presId="urn:microsoft.com/office/officeart/2005/8/layout/vList5"/>
    <dgm:cxn modelId="{F8C301B2-E15F-4AEF-AF5C-66BDC4D1537D}" type="presOf" srcId="{F6882CD0-FDA6-4797-B597-4322FD1044C8}" destId="{D0DB3BD4-AFBC-4F07-AC7D-F31E336B4205}" srcOrd="0" destOrd="0" presId="urn:microsoft.com/office/officeart/2005/8/layout/vList5"/>
    <dgm:cxn modelId="{BBD1B6D8-EA32-4A7D-BC79-A5C87046E957}" srcId="{2B97961C-7095-4ABD-A486-AFCC75CAE7C6}" destId="{BCEB46AD-2A04-45A5-ACB7-2FDC0C03B5FD}" srcOrd="5" destOrd="0" parTransId="{E9F7521C-F0B2-4D0B-8454-F5CF5CC1E006}" sibTransId="{A1C32280-37CC-4716-BE41-0109833D84FB}"/>
    <dgm:cxn modelId="{A45D1FE3-2F87-4ABA-AEAD-4648B79E89E9}" srcId="{2B97961C-7095-4ABD-A486-AFCC75CAE7C6}" destId="{E7FB0F8F-3136-4948-BD2E-A5A33C3BC3C1}" srcOrd="4" destOrd="0" parTransId="{80D641C6-0FBF-4A95-8C92-B18FD1796708}" sibTransId="{F9B5AD14-7277-4DD4-A155-EAAC812D8692}"/>
    <dgm:cxn modelId="{49D9C422-FC55-43AD-B424-5349861CC61D}" type="presParOf" srcId="{2768D60A-97B2-444F-BC34-62FB09B4A8AC}" destId="{6E0FC304-44DD-4FD3-A8EB-28236C23DCF2}" srcOrd="0" destOrd="0" presId="urn:microsoft.com/office/officeart/2005/8/layout/vList5"/>
    <dgm:cxn modelId="{F4A31E8C-EE50-46EA-A48C-39149BB211A3}" type="presParOf" srcId="{6E0FC304-44DD-4FD3-A8EB-28236C23DCF2}" destId="{980F6C07-6C38-4014-A37C-84FE9A8C630D}" srcOrd="0" destOrd="0" presId="urn:microsoft.com/office/officeart/2005/8/layout/vList5"/>
    <dgm:cxn modelId="{3C80105B-E0EA-433B-A29D-42119A0FC5C2}" type="presParOf" srcId="{2768D60A-97B2-444F-BC34-62FB09B4A8AC}" destId="{C4BA688F-338F-477C-A99E-96908CB1CC42}" srcOrd="1" destOrd="0" presId="urn:microsoft.com/office/officeart/2005/8/layout/vList5"/>
    <dgm:cxn modelId="{FBEBD177-072A-4A69-9650-26ACF569BFA8}" type="presParOf" srcId="{2768D60A-97B2-444F-BC34-62FB09B4A8AC}" destId="{1BC8D591-0604-4F36-AD3C-2EB78BB41E1A}" srcOrd="2" destOrd="0" presId="urn:microsoft.com/office/officeart/2005/8/layout/vList5"/>
    <dgm:cxn modelId="{D81EFAE6-E43B-4B6C-A73C-B3AF58CCCF69}" type="presParOf" srcId="{1BC8D591-0604-4F36-AD3C-2EB78BB41E1A}" destId="{D0DB3BD4-AFBC-4F07-AC7D-F31E336B4205}" srcOrd="0" destOrd="0" presId="urn:microsoft.com/office/officeart/2005/8/layout/vList5"/>
    <dgm:cxn modelId="{5DC29BE1-BC2A-431B-B846-93748BF6DA15}" type="presParOf" srcId="{2768D60A-97B2-444F-BC34-62FB09B4A8AC}" destId="{CCEC2EC2-BAB8-49D1-A4F9-27D7C827E6A5}" srcOrd="3" destOrd="0" presId="urn:microsoft.com/office/officeart/2005/8/layout/vList5"/>
    <dgm:cxn modelId="{49162CF4-FD61-4FAD-B9F2-CA7AF152B7A2}" type="presParOf" srcId="{2768D60A-97B2-444F-BC34-62FB09B4A8AC}" destId="{AE405839-2A2E-47F2-A1DD-DA8B1C7F17A3}" srcOrd="4" destOrd="0" presId="urn:microsoft.com/office/officeart/2005/8/layout/vList5"/>
    <dgm:cxn modelId="{FD15D0F3-35CD-4FE6-9123-10E563F5FE72}" type="presParOf" srcId="{AE405839-2A2E-47F2-A1DD-DA8B1C7F17A3}" destId="{54B96A25-8F30-49C0-9D64-220EB04F8EEE}" srcOrd="0" destOrd="0" presId="urn:microsoft.com/office/officeart/2005/8/layout/vList5"/>
    <dgm:cxn modelId="{987D050B-BAD2-4F80-BD80-0F628524A41C}" type="presParOf" srcId="{2768D60A-97B2-444F-BC34-62FB09B4A8AC}" destId="{CC8D5B81-C32E-4F37-BACB-A554266030F8}" srcOrd="5" destOrd="0" presId="urn:microsoft.com/office/officeart/2005/8/layout/vList5"/>
    <dgm:cxn modelId="{57ABFB5D-C484-4CF2-8981-B4DE695414CC}" type="presParOf" srcId="{2768D60A-97B2-444F-BC34-62FB09B4A8AC}" destId="{30B8E8CB-9E95-47BD-9970-5CBF236891D2}" srcOrd="6" destOrd="0" presId="urn:microsoft.com/office/officeart/2005/8/layout/vList5"/>
    <dgm:cxn modelId="{9B835235-2C6F-4852-ACDC-220BE1CAD800}" type="presParOf" srcId="{30B8E8CB-9E95-47BD-9970-5CBF236891D2}" destId="{69265C10-7544-4B4A-A9D5-CAFB22F92278}" srcOrd="0" destOrd="0" presId="urn:microsoft.com/office/officeart/2005/8/layout/vList5"/>
    <dgm:cxn modelId="{999E9A31-6405-4217-89C3-BD273CD8CB39}" type="presParOf" srcId="{2768D60A-97B2-444F-BC34-62FB09B4A8AC}" destId="{6E2C2C08-0C7E-4BC2-8406-3566452433B3}" srcOrd="7" destOrd="0" presId="urn:microsoft.com/office/officeart/2005/8/layout/vList5"/>
    <dgm:cxn modelId="{690B71F0-E93C-45BF-A30D-6B09B7A61545}" type="presParOf" srcId="{2768D60A-97B2-444F-BC34-62FB09B4A8AC}" destId="{24EB190E-3999-41E1-A0C8-40159A79EA8C}" srcOrd="8" destOrd="0" presId="urn:microsoft.com/office/officeart/2005/8/layout/vList5"/>
    <dgm:cxn modelId="{640CB6C1-4FFF-48C2-ACD1-FB02AA74171D}" type="presParOf" srcId="{24EB190E-3999-41E1-A0C8-40159A79EA8C}" destId="{9FCE76F8-B0F8-4BF9-89ED-5CB6CB371D78}" srcOrd="0" destOrd="0" presId="urn:microsoft.com/office/officeart/2005/8/layout/vList5"/>
    <dgm:cxn modelId="{49268D87-C5E6-4661-B3B2-2B86C041CCDF}" type="presParOf" srcId="{2768D60A-97B2-444F-BC34-62FB09B4A8AC}" destId="{B299DE7A-FC9A-4BF7-B231-8B6B21001B1B}" srcOrd="9" destOrd="0" presId="urn:microsoft.com/office/officeart/2005/8/layout/vList5"/>
    <dgm:cxn modelId="{BEF3C944-6C6F-48F5-A2AE-9F20150D9EFD}" type="presParOf" srcId="{2768D60A-97B2-444F-BC34-62FB09B4A8AC}" destId="{1D6D72B4-2DDB-4673-B772-C8BAF44474CB}" srcOrd="10" destOrd="0" presId="urn:microsoft.com/office/officeart/2005/8/layout/vList5"/>
    <dgm:cxn modelId="{3A831F87-0CD8-4ADE-B16F-73C92FFD9BCA}" type="presParOf" srcId="{1D6D72B4-2DDB-4673-B772-C8BAF44474CB}" destId="{16E6E421-96CD-47D7-9395-EBBF58A01B3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F6C07-6C38-4014-A37C-84FE9A8C630D}">
      <dsp:nvSpPr>
        <dsp:cNvPr id="0" name=""/>
        <dsp:cNvSpPr/>
      </dsp:nvSpPr>
      <dsp:spPr>
        <a:xfrm>
          <a:off x="3169920" y="863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Wie ben ik</a:t>
          </a:r>
        </a:p>
      </dsp:txBody>
      <dsp:txXfrm>
        <a:off x="3194453" y="25396"/>
        <a:ext cx="3517094" cy="453493"/>
      </dsp:txXfrm>
    </dsp:sp>
    <dsp:sp modelId="{D0DB3BD4-AFBC-4F07-AC7D-F31E336B4205}">
      <dsp:nvSpPr>
        <dsp:cNvPr id="0" name=""/>
        <dsp:cNvSpPr/>
      </dsp:nvSpPr>
      <dsp:spPr>
        <a:xfrm>
          <a:off x="3169920" y="528550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Opdracht</a:t>
          </a:r>
        </a:p>
      </dsp:txBody>
      <dsp:txXfrm>
        <a:off x="3194453" y="553083"/>
        <a:ext cx="3517094" cy="453493"/>
      </dsp:txXfrm>
    </dsp:sp>
    <dsp:sp modelId="{54B96A25-8F30-49C0-9D64-220EB04F8EEE}">
      <dsp:nvSpPr>
        <dsp:cNvPr id="0" name=""/>
        <dsp:cNvSpPr/>
      </dsp:nvSpPr>
      <dsp:spPr>
        <a:xfrm>
          <a:off x="3169920" y="1056237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Eindproduct (video)</a:t>
          </a:r>
        </a:p>
      </dsp:txBody>
      <dsp:txXfrm>
        <a:off x="3194453" y="1080770"/>
        <a:ext cx="3517094" cy="453493"/>
      </dsp:txXfrm>
    </dsp:sp>
    <dsp:sp modelId="{69265C10-7544-4B4A-A9D5-CAFB22F92278}">
      <dsp:nvSpPr>
        <dsp:cNvPr id="0" name=""/>
        <dsp:cNvSpPr/>
      </dsp:nvSpPr>
      <dsp:spPr>
        <a:xfrm>
          <a:off x="3169920" y="1583924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</a:t>
          </a:r>
        </a:p>
      </dsp:txBody>
      <dsp:txXfrm>
        <a:off x="3194453" y="1608457"/>
        <a:ext cx="3517094" cy="453493"/>
      </dsp:txXfrm>
    </dsp:sp>
    <dsp:sp modelId="{9FCE76F8-B0F8-4BF9-89ED-5CB6CB371D78}">
      <dsp:nvSpPr>
        <dsp:cNvPr id="0" name=""/>
        <dsp:cNvSpPr/>
      </dsp:nvSpPr>
      <dsp:spPr>
        <a:xfrm>
          <a:off x="3169920" y="2111611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Feedback?</a:t>
          </a:r>
        </a:p>
      </dsp:txBody>
      <dsp:txXfrm>
        <a:off x="3194453" y="2136144"/>
        <a:ext cx="3517094" cy="453493"/>
      </dsp:txXfrm>
    </dsp:sp>
    <dsp:sp modelId="{16E6E421-96CD-47D7-9395-EBBF58A01B36}">
      <dsp:nvSpPr>
        <dsp:cNvPr id="0" name=""/>
        <dsp:cNvSpPr/>
      </dsp:nvSpPr>
      <dsp:spPr>
        <a:xfrm>
          <a:off x="3169920" y="2639298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Link github</a:t>
          </a:r>
        </a:p>
      </dsp:txBody>
      <dsp:txXfrm>
        <a:off x="3194453" y="2663831"/>
        <a:ext cx="3517094" cy="453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22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57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73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991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337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922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806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3079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073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26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7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0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54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49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7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19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8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C58C-8349-4005-930A-9329FBA597D1}" type="datetimeFigureOut">
              <a:rPr lang="nl-NL" smtClean="0"/>
              <a:t>5-11-2022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570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hyperlink" Target="https://github.com/IvoBergen/Hello-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8B53A1-0318-421B-4686-00C354E4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Hello-Me.py</a:t>
            </a:r>
            <a:endParaRPr lang="nl-NL" sz="60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615927-E654-8F2D-67CE-54E881B4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Made by: Ivo Bergen</a:t>
            </a:r>
            <a:endParaRPr lang="nl-NL" sz="24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2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17E41-7D3D-027D-6710-4019AE73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Inhoud</a:t>
            </a:r>
            <a:endParaRPr lang="nl-NL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F98ACFF2-5DE0-DF3F-34EB-3CAC0F043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4100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41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22D7CA-973A-14A8-F209-0149A82B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Wie ben ik </a:t>
            </a:r>
            <a:endParaRPr lang="nl-NL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86BBA4-302F-08CB-69B3-A8F0AD65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307177"/>
            <a:ext cx="3178638" cy="423818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8CBB1-5D74-522D-CCD4-9963133C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Ik</a:t>
            </a:r>
            <a:r>
              <a:rPr lang="en-US" dirty="0">
                <a:solidFill>
                  <a:srgbClr val="FFFFFF"/>
                </a:solidFill>
              </a:rPr>
              <a:t> ben Ivo Bergen, 16 </a:t>
            </a:r>
            <a:r>
              <a:rPr lang="en-US" dirty="0" err="1">
                <a:solidFill>
                  <a:srgbClr val="FFFFFF"/>
                </a:solidFill>
              </a:rPr>
              <a:t>jaar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Huisdieren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Mijn</a:t>
            </a:r>
            <a:r>
              <a:rPr lang="en-US" dirty="0">
                <a:solidFill>
                  <a:srgbClr val="FFFFFF"/>
                </a:solidFill>
              </a:rPr>
              <a:t> hobby’s</a:t>
            </a:r>
          </a:p>
        </p:txBody>
      </p:sp>
    </p:spTree>
    <p:extLst>
      <p:ext uri="{BB962C8B-B14F-4D97-AF65-F5344CB8AC3E}">
        <p14:creationId xmlns:p14="http://schemas.microsoft.com/office/powerpoint/2010/main" val="161802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DBDD2-0C98-1CF5-3256-67EC2ED9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80F6B0-D064-F41F-9197-F83F9A4F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Vluchten</a:t>
            </a:r>
            <a:r>
              <a:rPr lang="en-US" dirty="0"/>
              <a:t>/</a:t>
            </a:r>
            <a:r>
              <a:rPr lang="en-US" dirty="0" err="1"/>
              <a:t>verdwaald</a:t>
            </a:r>
            <a:endParaRPr lang="en-US" dirty="0"/>
          </a:p>
          <a:p>
            <a:r>
              <a:rPr lang="en-US" dirty="0" err="1"/>
              <a:t>Verhaaltje</a:t>
            </a:r>
            <a:r>
              <a:rPr lang="en-US" dirty="0"/>
              <a:t> </a:t>
            </a:r>
          </a:p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77917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1B8DC-8B7B-4C26-204D-9ECA3229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Eindproduct</a:t>
            </a:r>
            <a:endParaRPr lang="nl-NL" dirty="0"/>
          </a:p>
        </p:txBody>
      </p:sp>
      <p:pic>
        <p:nvPicPr>
          <p:cNvPr id="12" name="Graphic 11" descr="Richting">
            <a:extLst>
              <a:ext uri="{FF2B5EF4-FFF2-40B4-BE49-F238E27FC236}">
                <a16:creationId xmlns:a16="http://schemas.microsoft.com/office/drawing/2014/main" id="{5A535186-C0BC-BCDD-95B8-0696E2CD9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3AA40D-1570-5F02-59AA-D04F79FB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https://youtu.be/zkWeIpKJ35E</a:t>
            </a:r>
          </a:p>
        </p:txBody>
      </p:sp>
    </p:spTree>
    <p:extLst>
      <p:ext uri="{BB962C8B-B14F-4D97-AF65-F5344CB8AC3E}">
        <p14:creationId xmlns:p14="http://schemas.microsoft.com/office/powerpoint/2010/main" val="149076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D369C-84D0-CF86-A3F8-A22AE129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Feedback?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1716E-D0D3-77AD-DA22-A3D5F718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ound Diagonal Corner Rectangle 8">
            <a:extLst>
              <a:ext uri="{FF2B5EF4-FFF2-40B4-BE49-F238E27FC236}">
                <a16:creationId xmlns:a16="http://schemas.microsoft.com/office/drawing/2014/main" id="{A0F3E2DF-E827-4D2A-A6D3-15B8451C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7EAD400-1AAF-B3D1-93F9-042205120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" r="7625" b="-2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A621182-4F7F-3231-BCD9-182E5F79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0" r="4328" b="-4"/>
          <a:stretch/>
        </p:blipFill>
        <p:spPr>
          <a:xfrm>
            <a:off x="7940036" y="3278244"/>
            <a:ext cx="2798580" cy="21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480FEB2-E33A-1DB4-312E-67F9E25CA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/>
              <a:t>Link github 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E089B6-6600-BE7E-75F7-6518DE407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r>
              <a:rPr lang="nl-NL">
                <a:hlinkClick r:id="rId4"/>
              </a:rPr>
              <a:t>IvoBergen/Hello-me: Bo opdracht (github.com)</a:t>
            </a:r>
            <a:endParaRPr lang="nl-NL" dirty="0"/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D15CE877-DED9-369E-A903-CE65A05C4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7" r="2909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846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</TotalTime>
  <Words>65</Words>
  <Application>Microsoft Office PowerPoint</Application>
  <PresentationFormat>Breedbeeld</PresentationFormat>
  <Paragraphs>22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Hello-Me.py</vt:lpstr>
      <vt:lpstr>Inhoud</vt:lpstr>
      <vt:lpstr>Wie ben ik </vt:lpstr>
      <vt:lpstr>Opdracht </vt:lpstr>
      <vt:lpstr>Eindproduct</vt:lpstr>
      <vt:lpstr>Feedback?</vt:lpstr>
      <vt:lpstr>Link github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Hello-Me.py</dc:title>
  <dc:creator>Ivo Bergen</dc:creator>
  <cp:lastModifiedBy>Ivo Bergen</cp:lastModifiedBy>
  <cp:revision>2</cp:revision>
  <dcterms:created xsi:type="dcterms:W3CDTF">2022-10-31T15:05:59Z</dcterms:created>
  <dcterms:modified xsi:type="dcterms:W3CDTF">2022-11-05T10:09:35Z</dcterms:modified>
</cp:coreProperties>
</file>